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1" r:id="rId2"/>
  </p:sldMasterIdLst>
  <p:sldIdLst>
    <p:sldId id="276" r:id="rId3"/>
    <p:sldId id="2147478724" r:id="rId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3DCB46A-53CB-4FF6-B8D0-DE86C04DA36F}" v="11" dt="2022-10-31T10:18:41.83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549" autoAdjust="0"/>
    <p:restoredTop sz="95680"/>
  </p:normalViewPr>
  <p:slideViewPr>
    <p:cSldViewPr snapToGrid="0">
      <p:cViewPr varScale="1">
        <p:scale>
          <a:sx n="103" d="100"/>
          <a:sy n="103" d="100"/>
        </p:scale>
        <p:origin x="96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slide" Target="slides/slide2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ilipe Prezado" userId="3ab160b8-7e19-4c83-ad65-ae5701356265" providerId="ADAL" clId="{C3DCB46A-53CB-4FF6-B8D0-DE86C04DA36F}"/>
    <pc:docChg chg="undo custSel delSld modSld">
      <pc:chgData name="Filipe Prezado" userId="3ab160b8-7e19-4c83-ad65-ae5701356265" providerId="ADAL" clId="{C3DCB46A-53CB-4FF6-B8D0-DE86C04DA36F}" dt="2022-10-31T10:19:06.300" v="409" actId="1076"/>
      <pc:docMkLst>
        <pc:docMk/>
      </pc:docMkLst>
      <pc:sldChg chg="del">
        <pc:chgData name="Filipe Prezado" userId="3ab160b8-7e19-4c83-ad65-ae5701356265" providerId="ADAL" clId="{C3DCB46A-53CB-4FF6-B8D0-DE86C04DA36F}" dt="2022-10-31T10:13:21.946" v="315" actId="47"/>
        <pc:sldMkLst>
          <pc:docMk/>
          <pc:sldMk cId="4164764245" sldId="275"/>
        </pc:sldMkLst>
      </pc:sldChg>
      <pc:sldChg chg="addSp delSp modSp mod">
        <pc:chgData name="Filipe Prezado" userId="3ab160b8-7e19-4c83-ad65-ae5701356265" providerId="ADAL" clId="{C3DCB46A-53CB-4FF6-B8D0-DE86C04DA36F}" dt="2022-10-31T10:17:04.163" v="365" actId="20577"/>
        <pc:sldMkLst>
          <pc:docMk/>
          <pc:sldMk cId="598811558" sldId="276"/>
        </pc:sldMkLst>
        <pc:spChg chg="mod">
          <ac:chgData name="Filipe Prezado" userId="3ab160b8-7e19-4c83-ad65-ae5701356265" providerId="ADAL" clId="{C3DCB46A-53CB-4FF6-B8D0-DE86C04DA36F}" dt="2022-10-31T08:24:37.344" v="280" actId="1035"/>
          <ac:spMkLst>
            <pc:docMk/>
            <pc:sldMk cId="598811558" sldId="276"/>
            <ac:spMk id="6" creationId="{431330E9-B10B-04CC-6522-060938DA3A85}"/>
          </ac:spMkLst>
        </pc:spChg>
        <pc:spChg chg="mod">
          <ac:chgData name="Filipe Prezado" userId="3ab160b8-7e19-4c83-ad65-ae5701356265" providerId="ADAL" clId="{C3DCB46A-53CB-4FF6-B8D0-DE86C04DA36F}" dt="2022-10-31T10:17:04.163" v="365" actId="20577"/>
          <ac:spMkLst>
            <pc:docMk/>
            <pc:sldMk cId="598811558" sldId="276"/>
            <ac:spMk id="7" creationId="{6332B236-3BF1-4EC1-BDD1-546180A5C24E}"/>
          </ac:spMkLst>
        </pc:spChg>
        <pc:spChg chg="mod">
          <ac:chgData name="Filipe Prezado" userId="3ab160b8-7e19-4c83-ad65-ae5701356265" providerId="ADAL" clId="{C3DCB46A-53CB-4FF6-B8D0-DE86C04DA36F}" dt="2022-10-31T08:24:37.344" v="280" actId="1035"/>
          <ac:spMkLst>
            <pc:docMk/>
            <pc:sldMk cId="598811558" sldId="276"/>
            <ac:spMk id="11" creationId="{2E95F768-73C8-B277-105B-2A6A80F9E51C}"/>
          </ac:spMkLst>
        </pc:spChg>
        <pc:spChg chg="mod">
          <ac:chgData name="Filipe Prezado" userId="3ab160b8-7e19-4c83-ad65-ae5701356265" providerId="ADAL" clId="{C3DCB46A-53CB-4FF6-B8D0-DE86C04DA36F}" dt="2022-10-31T08:24:37.344" v="280" actId="1035"/>
          <ac:spMkLst>
            <pc:docMk/>
            <pc:sldMk cId="598811558" sldId="276"/>
            <ac:spMk id="14" creationId="{8384F9A1-38EC-7FF8-16C7-5FA58628B841}"/>
          </ac:spMkLst>
        </pc:spChg>
        <pc:spChg chg="mod">
          <ac:chgData name="Filipe Prezado" userId="3ab160b8-7e19-4c83-ad65-ae5701356265" providerId="ADAL" clId="{C3DCB46A-53CB-4FF6-B8D0-DE86C04DA36F}" dt="2022-10-31T08:23:32.904" v="259" actId="1037"/>
          <ac:spMkLst>
            <pc:docMk/>
            <pc:sldMk cId="598811558" sldId="276"/>
            <ac:spMk id="28" creationId="{9837D720-AAAC-710A-2F0B-DE9286B8D192}"/>
          </ac:spMkLst>
        </pc:spChg>
        <pc:spChg chg="mod">
          <ac:chgData name="Filipe Prezado" userId="3ab160b8-7e19-4c83-ad65-ae5701356265" providerId="ADAL" clId="{C3DCB46A-53CB-4FF6-B8D0-DE86C04DA36F}" dt="2022-10-31T08:34:18.275" v="307" actId="20577"/>
          <ac:spMkLst>
            <pc:docMk/>
            <pc:sldMk cId="598811558" sldId="276"/>
            <ac:spMk id="31" creationId="{CA330BE4-F4E7-F1C8-8D5B-C16C314CBDF7}"/>
          </ac:spMkLst>
        </pc:spChg>
        <pc:spChg chg="del mod">
          <ac:chgData name="Filipe Prezado" userId="3ab160b8-7e19-4c83-ad65-ae5701356265" providerId="ADAL" clId="{C3DCB46A-53CB-4FF6-B8D0-DE86C04DA36F}" dt="2022-10-31T08:22:55.206" v="242" actId="478"/>
          <ac:spMkLst>
            <pc:docMk/>
            <pc:sldMk cId="598811558" sldId="276"/>
            <ac:spMk id="39" creationId="{C1A7504E-A299-0519-A6BF-658B58785AEC}"/>
          </ac:spMkLst>
        </pc:spChg>
        <pc:spChg chg="mod">
          <ac:chgData name="Filipe Prezado" userId="3ab160b8-7e19-4c83-ad65-ae5701356265" providerId="ADAL" clId="{C3DCB46A-53CB-4FF6-B8D0-DE86C04DA36F}" dt="2022-10-31T09:39:42.205" v="314" actId="20577"/>
          <ac:spMkLst>
            <pc:docMk/>
            <pc:sldMk cId="598811558" sldId="276"/>
            <ac:spMk id="43" creationId="{CB3B8F5A-B337-9337-DD5F-4789B29F0BB7}"/>
          </ac:spMkLst>
        </pc:spChg>
        <pc:picChg chg="add mod">
          <ac:chgData name="Filipe Prezado" userId="3ab160b8-7e19-4c83-ad65-ae5701356265" providerId="ADAL" clId="{C3DCB46A-53CB-4FF6-B8D0-DE86C04DA36F}" dt="2022-10-31T08:21:52.265" v="117" actId="1035"/>
          <ac:picMkLst>
            <pc:docMk/>
            <pc:sldMk cId="598811558" sldId="276"/>
            <ac:picMk id="45" creationId="{F5F8929E-38AE-D491-2B4B-4D51D643A905}"/>
          </ac:picMkLst>
        </pc:picChg>
        <pc:picChg chg="add mod">
          <ac:chgData name="Filipe Prezado" userId="3ab160b8-7e19-4c83-ad65-ae5701356265" providerId="ADAL" clId="{C3DCB46A-53CB-4FF6-B8D0-DE86C04DA36F}" dt="2022-10-31T08:34:22.275" v="313" actId="1038"/>
          <ac:picMkLst>
            <pc:docMk/>
            <pc:sldMk cId="598811558" sldId="276"/>
            <ac:picMk id="54" creationId="{51737B8C-957E-0D17-0F3B-42279A9F5EDE}"/>
          </ac:picMkLst>
        </pc:picChg>
        <pc:cxnChg chg="mod">
          <ac:chgData name="Filipe Prezado" userId="3ab160b8-7e19-4c83-ad65-ae5701356265" providerId="ADAL" clId="{C3DCB46A-53CB-4FF6-B8D0-DE86C04DA36F}" dt="2022-10-31T08:24:37.344" v="280" actId="1035"/>
          <ac:cxnSpMkLst>
            <pc:docMk/>
            <pc:sldMk cId="598811558" sldId="276"/>
            <ac:cxnSpMk id="4" creationId="{24A6EE10-1F6B-1754-4746-0FD72A33FD0F}"/>
          </ac:cxnSpMkLst>
        </pc:cxnChg>
        <pc:cxnChg chg="mod">
          <ac:chgData name="Filipe Prezado" userId="3ab160b8-7e19-4c83-ad65-ae5701356265" providerId="ADAL" clId="{C3DCB46A-53CB-4FF6-B8D0-DE86C04DA36F}" dt="2022-10-31T08:23:32.904" v="259" actId="1037"/>
          <ac:cxnSpMkLst>
            <pc:docMk/>
            <pc:sldMk cId="598811558" sldId="276"/>
            <ac:cxnSpMk id="18" creationId="{92B02D0B-6EB1-CF70-310F-FD4780D7732B}"/>
          </ac:cxnSpMkLst>
        </pc:cxnChg>
        <pc:cxnChg chg="mod">
          <ac:chgData name="Filipe Prezado" userId="3ab160b8-7e19-4c83-ad65-ae5701356265" providerId="ADAL" clId="{C3DCB46A-53CB-4FF6-B8D0-DE86C04DA36F}" dt="2022-10-31T08:23:32.904" v="259" actId="1037"/>
          <ac:cxnSpMkLst>
            <pc:docMk/>
            <pc:sldMk cId="598811558" sldId="276"/>
            <ac:cxnSpMk id="40" creationId="{54F3612A-C3DE-1AE1-E163-E0B2265693B2}"/>
          </ac:cxnSpMkLst>
        </pc:cxnChg>
        <pc:cxnChg chg="mod">
          <ac:chgData name="Filipe Prezado" userId="3ab160b8-7e19-4c83-ad65-ae5701356265" providerId="ADAL" clId="{C3DCB46A-53CB-4FF6-B8D0-DE86C04DA36F}" dt="2022-10-31T08:23:32.904" v="259" actId="1037"/>
          <ac:cxnSpMkLst>
            <pc:docMk/>
            <pc:sldMk cId="598811558" sldId="276"/>
            <ac:cxnSpMk id="48" creationId="{A7E6A76B-5CB3-B79C-CF0D-264F80B46131}"/>
          </ac:cxnSpMkLst>
        </pc:cxnChg>
        <pc:cxnChg chg="mod">
          <ac:chgData name="Filipe Prezado" userId="3ab160b8-7e19-4c83-ad65-ae5701356265" providerId="ADAL" clId="{C3DCB46A-53CB-4FF6-B8D0-DE86C04DA36F}" dt="2022-10-31T08:24:47.563" v="281" actId="14100"/>
          <ac:cxnSpMkLst>
            <pc:docMk/>
            <pc:sldMk cId="598811558" sldId="276"/>
            <ac:cxnSpMk id="72" creationId="{CFF7952B-7C62-E388-F069-DB71A0FE1F7A}"/>
          </ac:cxnSpMkLst>
        </pc:cxnChg>
      </pc:sldChg>
      <pc:sldChg chg="addSp delSp modSp mod">
        <pc:chgData name="Filipe Prezado" userId="3ab160b8-7e19-4c83-ad65-ae5701356265" providerId="ADAL" clId="{C3DCB46A-53CB-4FF6-B8D0-DE86C04DA36F}" dt="2022-10-31T10:19:06.300" v="409" actId="1076"/>
        <pc:sldMkLst>
          <pc:docMk/>
          <pc:sldMk cId="2990195147" sldId="2147478724"/>
        </pc:sldMkLst>
        <pc:spChg chg="mod">
          <ac:chgData name="Filipe Prezado" userId="3ab160b8-7e19-4c83-ad65-ae5701356265" providerId="ADAL" clId="{C3DCB46A-53CB-4FF6-B8D0-DE86C04DA36F}" dt="2022-10-31T10:17:44.540" v="394" actId="1038"/>
          <ac:spMkLst>
            <pc:docMk/>
            <pc:sldMk cId="2990195147" sldId="2147478724"/>
            <ac:spMk id="6" creationId="{6716C733-DD24-60F8-6C6A-6B1D74EE7AF8}"/>
          </ac:spMkLst>
        </pc:spChg>
        <pc:spChg chg="mod">
          <ac:chgData name="Filipe Prezado" userId="3ab160b8-7e19-4c83-ad65-ae5701356265" providerId="ADAL" clId="{C3DCB46A-53CB-4FF6-B8D0-DE86C04DA36F}" dt="2022-10-31T10:17:44.540" v="394" actId="1038"/>
          <ac:spMkLst>
            <pc:docMk/>
            <pc:sldMk cId="2990195147" sldId="2147478724"/>
            <ac:spMk id="9" creationId="{EA5A1942-0B0F-0F81-455D-3666159D45E7}"/>
          </ac:spMkLst>
        </pc:spChg>
        <pc:spChg chg="mod">
          <ac:chgData name="Filipe Prezado" userId="3ab160b8-7e19-4c83-ad65-ae5701356265" providerId="ADAL" clId="{C3DCB46A-53CB-4FF6-B8D0-DE86C04DA36F}" dt="2022-10-31T10:17:44.540" v="394" actId="1038"/>
          <ac:spMkLst>
            <pc:docMk/>
            <pc:sldMk cId="2990195147" sldId="2147478724"/>
            <ac:spMk id="12" creationId="{EFFAE78A-E140-49C0-5342-A98B78D0D374}"/>
          </ac:spMkLst>
        </pc:spChg>
        <pc:spChg chg="mod">
          <ac:chgData name="Filipe Prezado" userId="3ab160b8-7e19-4c83-ad65-ae5701356265" providerId="ADAL" clId="{C3DCB46A-53CB-4FF6-B8D0-DE86C04DA36F}" dt="2022-10-31T10:17:44.540" v="394" actId="1038"/>
          <ac:spMkLst>
            <pc:docMk/>
            <pc:sldMk cId="2990195147" sldId="2147478724"/>
            <ac:spMk id="18" creationId="{9D2FB83F-77AA-F0E5-18CF-54CBDABFE4E8}"/>
          </ac:spMkLst>
        </pc:spChg>
        <pc:spChg chg="mod">
          <ac:chgData name="Filipe Prezado" userId="3ab160b8-7e19-4c83-ad65-ae5701356265" providerId="ADAL" clId="{C3DCB46A-53CB-4FF6-B8D0-DE86C04DA36F}" dt="2022-10-31T10:17:44.540" v="394" actId="1038"/>
          <ac:spMkLst>
            <pc:docMk/>
            <pc:sldMk cId="2990195147" sldId="2147478724"/>
            <ac:spMk id="19" creationId="{87640B83-ADCB-A9C5-AC1A-23461BA05636}"/>
          </ac:spMkLst>
        </pc:spChg>
        <pc:spChg chg="mod">
          <ac:chgData name="Filipe Prezado" userId="3ab160b8-7e19-4c83-ad65-ae5701356265" providerId="ADAL" clId="{C3DCB46A-53CB-4FF6-B8D0-DE86C04DA36F}" dt="2022-10-31T10:17:54.887" v="396" actId="207"/>
          <ac:spMkLst>
            <pc:docMk/>
            <pc:sldMk cId="2990195147" sldId="2147478724"/>
            <ac:spMk id="21" creationId="{894EFC2F-0D9E-DC9F-11D0-8A9C2B264C63}"/>
          </ac:spMkLst>
        </pc:spChg>
        <pc:spChg chg="del">
          <ac:chgData name="Filipe Prezado" userId="3ab160b8-7e19-4c83-ad65-ae5701356265" providerId="ADAL" clId="{C3DCB46A-53CB-4FF6-B8D0-DE86C04DA36F}" dt="2022-10-31T10:13:27.722" v="316" actId="478"/>
          <ac:spMkLst>
            <pc:docMk/>
            <pc:sldMk cId="2990195147" sldId="2147478724"/>
            <ac:spMk id="24" creationId="{68D7C70E-68D5-E755-BF51-56828795D1DA}"/>
          </ac:spMkLst>
        </pc:spChg>
        <pc:spChg chg="mod">
          <ac:chgData name="Filipe Prezado" userId="3ab160b8-7e19-4c83-ad65-ae5701356265" providerId="ADAL" clId="{C3DCB46A-53CB-4FF6-B8D0-DE86C04DA36F}" dt="2022-10-31T10:17:44.540" v="394" actId="1038"/>
          <ac:spMkLst>
            <pc:docMk/>
            <pc:sldMk cId="2990195147" sldId="2147478724"/>
            <ac:spMk id="25" creationId="{F82E1C6A-722C-3E52-0999-92CB15F359B8}"/>
          </ac:spMkLst>
        </pc:spChg>
        <pc:spChg chg="mod">
          <ac:chgData name="Filipe Prezado" userId="3ab160b8-7e19-4c83-ad65-ae5701356265" providerId="ADAL" clId="{C3DCB46A-53CB-4FF6-B8D0-DE86C04DA36F}" dt="2022-10-31T10:17:44.540" v="394" actId="1038"/>
          <ac:spMkLst>
            <pc:docMk/>
            <pc:sldMk cId="2990195147" sldId="2147478724"/>
            <ac:spMk id="26" creationId="{730D72BF-619F-EE2D-F21F-6B30C22E59E2}"/>
          </ac:spMkLst>
        </pc:spChg>
        <pc:spChg chg="mod">
          <ac:chgData name="Filipe Prezado" userId="3ab160b8-7e19-4c83-ad65-ae5701356265" providerId="ADAL" clId="{C3DCB46A-53CB-4FF6-B8D0-DE86C04DA36F}" dt="2022-10-31T10:17:44.540" v="394" actId="1038"/>
          <ac:spMkLst>
            <pc:docMk/>
            <pc:sldMk cId="2990195147" sldId="2147478724"/>
            <ac:spMk id="27" creationId="{87DC56EB-5B23-BC8D-1A6D-D7E549E6F565}"/>
          </ac:spMkLst>
        </pc:spChg>
        <pc:spChg chg="mod">
          <ac:chgData name="Filipe Prezado" userId="3ab160b8-7e19-4c83-ad65-ae5701356265" providerId="ADAL" clId="{C3DCB46A-53CB-4FF6-B8D0-DE86C04DA36F}" dt="2022-10-31T10:17:44.540" v="394" actId="1038"/>
          <ac:spMkLst>
            <pc:docMk/>
            <pc:sldMk cId="2990195147" sldId="2147478724"/>
            <ac:spMk id="28" creationId="{64C03FBC-2B4B-4EFB-6198-AF501F7AF838}"/>
          </ac:spMkLst>
        </pc:spChg>
        <pc:spChg chg="del">
          <ac:chgData name="Filipe Prezado" userId="3ab160b8-7e19-4c83-ad65-ae5701356265" providerId="ADAL" clId="{C3DCB46A-53CB-4FF6-B8D0-DE86C04DA36F}" dt="2022-10-31T10:13:31.556" v="318" actId="478"/>
          <ac:spMkLst>
            <pc:docMk/>
            <pc:sldMk cId="2990195147" sldId="2147478724"/>
            <ac:spMk id="29" creationId="{BDD793AE-7A4B-7A09-79F0-227923A49EA2}"/>
          </ac:spMkLst>
        </pc:spChg>
        <pc:spChg chg="del">
          <ac:chgData name="Filipe Prezado" userId="3ab160b8-7e19-4c83-ad65-ae5701356265" providerId="ADAL" clId="{C3DCB46A-53CB-4FF6-B8D0-DE86C04DA36F}" dt="2022-10-31T10:13:30.683" v="317" actId="478"/>
          <ac:spMkLst>
            <pc:docMk/>
            <pc:sldMk cId="2990195147" sldId="2147478724"/>
            <ac:spMk id="32" creationId="{BF5EC95A-EDE1-C996-225F-F9DB3A70FEAD}"/>
          </ac:spMkLst>
        </pc:spChg>
        <pc:spChg chg="mod">
          <ac:chgData name="Filipe Prezado" userId="3ab160b8-7e19-4c83-ad65-ae5701356265" providerId="ADAL" clId="{C3DCB46A-53CB-4FF6-B8D0-DE86C04DA36F}" dt="2022-10-31T10:17:44.540" v="394" actId="1038"/>
          <ac:spMkLst>
            <pc:docMk/>
            <pc:sldMk cId="2990195147" sldId="2147478724"/>
            <ac:spMk id="35" creationId="{753E1CBA-D04D-D84A-E4CA-D37500FAD7F7}"/>
          </ac:spMkLst>
        </pc:spChg>
        <pc:spChg chg="mod">
          <ac:chgData name="Filipe Prezado" userId="3ab160b8-7e19-4c83-ad65-ae5701356265" providerId="ADAL" clId="{C3DCB46A-53CB-4FF6-B8D0-DE86C04DA36F}" dt="2022-10-31T10:17:44.540" v="394" actId="1038"/>
          <ac:spMkLst>
            <pc:docMk/>
            <pc:sldMk cId="2990195147" sldId="2147478724"/>
            <ac:spMk id="36" creationId="{3E63413C-BB05-30B5-07B7-2D1E544C081F}"/>
          </ac:spMkLst>
        </pc:spChg>
        <pc:spChg chg="mod">
          <ac:chgData name="Filipe Prezado" userId="3ab160b8-7e19-4c83-ad65-ae5701356265" providerId="ADAL" clId="{C3DCB46A-53CB-4FF6-B8D0-DE86C04DA36F}" dt="2022-10-31T10:17:44.540" v="394" actId="1038"/>
          <ac:spMkLst>
            <pc:docMk/>
            <pc:sldMk cId="2990195147" sldId="2147478724"/>
            <ac:spMk id="37" creationId="{7B09B7D6-1131-79C0-A134-E9E55AE6F99C}"/>
          </ac:spMkLst>
        </pc:spChg>
        <pc:spChg chg="mod">
          <ac:chgData name="Filipe Prezado" userId="3ab160b8-7e19-4c83-ad65-ae5701356265" providerId="ADAL" clId="{C3DCB46A-53CB-4FF6-B8D0-DE86C04DA36F}" dt="2022-10-31T10:17:44.540" v="394" actId="1038"/>
          <ac:spMkLst>
            <pc:docMk/>
            <pc:sldMk cId="2990195147" sldId="2147478724"/>
            <ac:spMk id="39" creationId="{93A264DC-9CD4-9F01-E29B-231D39E201E1}"/>
          </ac:spMkLst>
        </pc:spChg>
        <pc:spChg chg="mod">
          <ac:chgData name="Filipe Prezado" userId="3ab160b8-7e19-4c83-ad65-ae5701356265" providerId="ADAL" clId="{C3DCB46A-53CB-4FF6-B8D0-DE86C04DA36F}" dt="2022-10-31T10:17:44.540" v="394" actId="1038"/>
          <ac:spMkLst>
            <pc:docMk/>
            <pc:sldMk cId="2990195147" sldId="2147478724"/>
            <ac:spMk id="40" creationId="{E15475E2-9740-DACF-E4C0-6EEB4CD4CE37}"/>
          </ac:spMkLst>
        </pc:spChg>
        <pc:spChg chg="mod">
          <ac:chgData name="Filipe Prezado" userId="3ab160b8-7e19-4c83-ad65-ae5701356265" providerId="ADAL" clId="{C3DCB46A-53CB-4FF6-B8D0-DE86C04DA36F}" dt="2022-10-31T10:17:44.540" v="394" actId="1038"/>
          <ac:spMkLst>
            <pc:docMk/>
            <pc:sldMk cId="2990195147" sldId="2147478724"/>
            <ac:spMk id="44" creationId="{81904241-FD09-64AF-24A9-C54D2DAED8EC}"/>
          </ac:spMkLst>
        </pc:spChg>
        <pc:spChg chg="mod">
          <ac:chgData name="Filipe Prezado" userId="3ab160b8-7e19-4c83-ad65-ae5701356265" providerId="ADAL" clId="{C3DCB46A-53CB-4FF6-B8D0-DE86C04DA36F}" dt="2022-10-31T10:17:44.540" v="394" actId="1038"/>
          <ac:spMkLst>
            <pc:docMk/>
            <pc:sldMk cId="2990195147" sldId="2147478724"/>
            <ac:spMk id="45" creationId="{F562D5C7-1E2F-9699-EC25-C000B5A25540}"/>
          </ac:spMkLst>
        </pc:spChg>
        <pc:picChg chg="add mod">
          <ac:chgData name="Filipe Prezado" userId="3ab160b8-7e19-4c83-ad65-ae5701356265" providerId="ADAL" clId="{C3DCB46A-53CB-4FF6-B8D0-DE86C04DA36F}" dt="2022-10-31T10:18:27.841" v="403" actId="1076"/>
          <ac:picMkLst>
            <pc:docMk/>
            <pc:sldMk cId="2990195147" sldId="2147478724"/>
            <ac:picMk id="2" creationId="{24EA9CDA-2529-9097-47F0-B2FDDE4D64F2}"/>
          </ac:picMkLst>
        </pc:picChg>
        <pc:picChg chg="add del mod">
          <ac:chgData name="Filipe Prezado" userId="3ab160b8-7e19-4c83-ad65-ae5701356265" providerId="ADAL" clId="{C3DCB46A-53CB-4FF6-B8D0-DE86C04DA36F}" dt="2022-10-31T10:18:05.603" v="398"/>
          <ac:picMkLst>
            <pc:docMk/>
            <pc:sldMk cId="2990195147" sldId="2147478724"/>
            <ac:picMk id="3" creationId="{A4CFB2E0-EAA3-CDC6-F3F1-A253301A2141}"/>
          </ac:picMkLst>
        </pc:picChg>
        <pc:picChg chg="add del mod">
          <ac:chgData name="Filipe Prezado" userId="3ab160b8-7e19-4c83-ad65-ae5701356265" providerId="ADAL" clId="{C3DCB46A-53CB-4FF6-B8D0-DE86C04DA36F}" dt="2022-10-31T10:18:13.360" v="400"/>
          <ac:picMkLst>
            <pc:docMk/>
            <pc:sldMk cId="2990195147" sldId="2147478724"/>
            <ac:picMk id="4" creationId="{F1915BA3-3E09-9BAD-9F29-8366A5F65905}"/>
          </ac:picMkLst>
        </pc:picChg>
        <pc:picChg chg="mod">
          <ac:chgData name="Filipe Prezado" userId="3ab160b8-7e19-4c83-ad65-ae5701356265" providerId="ADAL" clId="{C3DCB46A-53CB-4FF6-B8D0-DE86C04DA36F}" dt="2022-10-31T10:17:44.540" v="394" actId="1038"/>
          <ac:picMkLst>
            <pc:docMk/>
            <pc:sldMk cId="2990195147" sldId="2147478724"/>
            <ac:picMk id="5" creationId="{3AFE49B1-6DBC-8903-CFA9-076E2DD3EAC8}"/>
          </ac:picMkLst>
        </pc:picChg>
        <pc:picChg chg="add mod">
          <ac:chgData name="Filipe Prezado" userId="3ab160b8-7e19-4c83-ad65-ae5701356265" providerId="ADAL" clId="{C3DCB46A-53CB-4FF6-B8D0-DE86C04DA36F}" dt="2022-10-31T10:19:06.300" v="409" actId="1076"/>
          <ac:picMkLst>
            <pc:docMk/>
            <pc:sldMk cId="2990195147" sldId="2147478724"/>
            <ac:picMk id="7" creationId="{A4A0B545-5643-1C97-E742-28019CDB5394}"/>
          </ac:picMkLst>
        </pc:picChg>
        <pc:picChg chg="mod">
          <ac:chgData name="Filipe Prezado" userId="3ab160b8-7e19-4c83-ad65-ae5701356265" providerId="ADAL" clId="{C3DCB46A-53CB-4FF6-B8D0-DE86C04DA36F}" dt="2022-10-31T10:17:44.540" v="394" actId="1038"/>
          <ac:picMkLst>
            <pc:docMk/>
            <pc:sldMk cId="2990195147" sldId="2147478724"/>
            <ac:picMk id="8" creationId="{077AFC32-1636-2B94-FB4F-1CC8957A2E23}"/>
          </ac:picMkLst>
        </pc:picChg>
        <pc:picChg chg="add mod">
          <ac:chgData name="Filipe Prezado" userId="3ab160b8-7e19-4c83-ad65-ae5701356265" providerId="ADAL" clId="{C3DCB46A-53CB-4FF6-B8D0-DE86C04DA36F}" dt="2022-10-31T10:19:06.300" v="409" actId="1076"/>
          <ac:picMkLst>
            <pc:docMk/>
            <pc:sldMk cId="2990195147" sldId="2147478724"/>
            <ac:picMk id="10" creationId="{75D10959-0B35-240F-A710-7BA2ABD760D3}"/>
          </ac:picMkLst>
        </pc:picChg>
        <pc:picChg chg="mod">
          <ac:chgData name="Filipe Prezado" userId="3ab160b8-7e19-4c83-ad65-ae5701356265" providerId="ADAL" clId="{C3DCB46A-53CB-4FF6-B8D0-DE86C04DA36F}" dt="2022-10-31T10:17:44.540" v="394" actId="1038"/>
          <ac:picMkLst>
            <pc:docMk/>
            <pc:sldMk cId="2990195147" sldId="2147478724"/>
            <ac:picMk id="14" creationId="{20D292EC-E70E-E247-B055-788A34C989AD}"/>
          </ac:picMkLst>
        </pc:picChg>
        <pc:picChg chg="mod">
          <ac:chgData name="Filipe Prezado" userId="3ab160b8-7e19-4c83-ad65-ae5701356265" providerId="ADAL" clId="{C3DCB46A-53CB-4FF6-B8D0-DE86C04DA36F}" dt="2022-10-31T10:17:44.540" v="394" actId="1038"/>
          <ac:picMkLst>
            <pc:docMk/>
            <pc:sldMk cId="2990195147" sldId="2147478724"/>
            <ac:picMk id="17" creationId="{E63BC336-1E46-0B6D-EBC0-B4FA5DF5B2B6}"/>
          </ac:picMkLst>
        </pc:picChg>
        <pc:picChg chg="mod">
          <ac:chgData name="Filipe Prezado" userId="3ab160b8-7e19-4c83-ad65-ae5701356265" providerId="ADAL" clId="{C3DCB46A-53CB-4FF6-B8D0-DE86C04DA36F}" dt="2022-10-31T10:17:44.540" v="394" actId="1038"/>
          <ac:picMkLst>
            <pc:docMk/>
            <pc:sldMk cId="2990195147" sldId="2147478724"/>
            <ac:picMk id="43" creationId="{CBC8DA81-E80A-A129-0B98-E9EFBCC7B0C3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2.png>
</file>

<file path=ppt/media/image3.sv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CAE5971-62CC-24E5-FBC7-2608BD11AC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0AB2BCB4-EFBA-EF05-FECC-BB43FF3027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0CC98E5-D79F-EA5C-0144-9AE4B2063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4F92B-3FC3-5149-B4A0-84FF48D6FFCC}" type="datetimeFigureOut">
              <a:rPr lang="en-US" smtClean="0"/>
              <a:t>10/31/2022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FBCA216-5A10-5524-2620-37ABE87E0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3C20859-023D-B717-703D-D36913712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BDBDA-DD93-E749-9F1F-E25E01DC2D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6871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4AC8D0-B341-60AD-F938-CA17B8876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3553E5C1-8644-8BE5-C417-FFD23798E2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1C45416-B1E2-1F99-1EF7-4FD32E732D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4F92B-3FC3-5149-B4A0-84FF48D6FFCC}" type="datetimeFigureOut">
              <a:rPr lang="en-US" smtClean="0"/>
              <a:t>10/31/2022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9406BAC-9094-9D85-42E1-179C7078B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D0BECF-2D7C-57B6-B8DE-4FA802AC7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BDBDA-DD93-E749-9F1F-E25E01DC2D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822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0A8FC650-8290-EDF3-F3D1-75C18B6FB0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78E8403F-45CB-D59E-CBE5-84DFAB3B85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8A87469-2D21-38E1-B650-AEC99D624F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4F92B-3FC3-5149-B4A0-84FF48D6FFCC}" type="datetimeFigureOut">
              <a:rPr lang="en-US" smtClean="0"/>
              <a:t>10/31/2022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8A27E09-9710-0A54-159E-AFA9874DD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4156B01-9681-7FC1-C9E4-9B3C0954F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BDBDA-DD93-E749-9F1F-E25E01DC2D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559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3_Title and Content">
  <p:cSld name="3_Title and Conten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/>
          <p:nvPr/>
        </p:nvSpPr>
        <p:spPr>
          <a:xfrm>
            <a:off x="0" y="0"/>
            <a:ext cx="12192000" cy="6910400"/>
          </a:xfrm>
          <a:prstGeom prst="rect">
            <a:avLst/>
          </a:prstGeom>
          <a:gradFill>
            <a:gsLst>
              <a:gs pos="0">
                <a:srgbClr val="000000"/>
              </a:gs>
              <a:gs pos="38000">
                <a:srgbClr val="313C41">
                  <a:alpha val="89803"/>
                </a:srgbClr>
              </a:gs>
              <a:gs pos="75000">
                <a:srgbClr val="DD079E"/>
              </a:gs>
              <a:gs pos="100000">
                <a:srgbClr val="000000"/>
              </a:gs>
            </a:gsLst>
            <a:lin ang="5400012" scaled="0"/>
          </a:gra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None/>
            </a:pPr>
            <a:endParaRPr sz="1867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9" name="Google Shape;79;p20"/>
          <p:cNvSpPr>
            <a:spLocks noGrp="1"/>
          </p:cNvSpPr>
          <p:nvPr>
            <p:ph type="pic" idx="2"/>
          </p:nvPr>
        </p:nvSpPr>
        <p:spPr>
          <a:xfrm>
            <a:off x="6095999" y="0"/>
            <a:ext cx="6096000" cy="5344400"/>
          </a:xfrm>
          <a:prstGeom prst="rect">
            <a:avLst/>
          </a:prstGeom>
          <a:noFill/>
          <a:ln>
            <a:noFill/>
          </a:ln>
          <a:effectLst>
            <a:outerShdw blurRad="152400" dist="165100" dir="16200000" rotWithShape="0">
              <a:srgbClr val="000000">
                <a:alpha val="6669"/>
              </a:srgbClr>
            </a:outerShdw>
          </a:effectLst>
        </p:spPr>
      </p:sp>
      <p:sp>
        <p:nvSpPr>
          <p:cNvPr id="80" name="Google Shape;80;p20"/>
          <p:cNvSpPr txBox="1">
            <a:spLocks noGrp="1"/>
          </p:cNvSpPr>
          <p:nvPr>
            <p:ph type="title"/>
          </p:nvPr>
        </p:nvSpPr>
        <p:spPr>
          <a:xfrm>
            <a:off x="660253" y="1126151"/>
            <a:ext cx="4775600" cy="20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Poppins"/>
              <a:buNone/>
              <a:defRPr sz="4800">
                <a:solidFill>
                  <a:srgbClr val="FFFFFF"/>
                </a:solidFill>
              </a:defRPr>
            </a:lvl1pPr>
            <a:lvl2pPr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2pPr>
            <a:lvl3pPr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3pPr>
            <a:lvl4pPr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4pPr>
            <a:lvl5pPr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5pPr>
            <a:lvl6pPr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6pPr>
            <a:lvl7pPr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7pPr>
            <a:lvl8pPr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8pPr>
            <a:lvl9pPr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" name="Google Shape;91;p24">
            <a:extLst>
              <a:ext uri="{FF2B5EF4-FFF2-40B4-BE49-F238E27FC236}">
                <a16:creationId xmlns:a16="http://schemas.microsoft.com/office/drawing/2014/main" id="{6561A85D-4532-DF34-C32D-F6CFB225889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9121671" y="6384827"/>
            <a:ext cx="2844800" cy="2538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1200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1200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1200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1200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1200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1200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1200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1200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8F8F"/>
              </a:buClr>
              <a:buSzPts val="900"/>
              <a:buFont typeface="Lato"/>
              <a:buNone/>
              <a:defRPr sz="1200">
                <a:solidFill>
                  <a:srgbClr val="8F8F8F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fld id="{00000000-1234-1234-1234-123412341234}" type="slidenum">
              <a:rPr lang="de-DE" smtClean="0"/>
              <a:pPr/>
              <a:t>‹#›</a:t>
            </a:fld>
            <a:endParaRPr lang="de-DE"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805616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ECC603-E362-67B1-4611-B1FB3C18DE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4CFAF9-8E19-D79B-F1D5-743A090FFB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02F9C9-D312-0C5C-035F-954F4EF2AE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E7653-74EC-4F33-A47F-879CCCC27D40}" type="datetimeFigureOut">
              <a:rPr lang="en-GB" smtClean="0"/>
              <a:t>31/10/2022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EACC73-73DC-7FBF-3F47-BC7148827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AFB188-66A3-6D35-5031-F9796F54D5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E2985-3E62-4BAF-AA80-FBEA96A545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36491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49BB47-CCBB-7939-05F0-152CF43E1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0D7F3-2131-D3DA-F4EF-64E448545C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CE66E-BD7C-C61B-3CC7-67EE68640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E7653-74EC-4F33-A47F-879CCCC27D40}" type="datetimeFigureOut">
              <a:rPr lang="en-GB" smtClean="0"/>
              <a:t>31/10/2022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89B440-7850-48FA-E4EE-FB7F0CB87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58346E-B62B-DF38-BD9B-DFA2039B7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E2985-3E62-4BAF-AA80-FBEA96A545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78282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499BC7-6C54-F72B-50D3-C9F2A3AF37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D80586-6601-2F7D-5230-12C5F2DD6A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66DD36-1E20-19F6-7701-E7585422DC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E7653-74EC-4F33-A47F-879CCCC27D40}" type="datetimeFigureOut">
              <a:rPr lang="en-GB" smtClean="0"/>
              <a:t>31/10/2022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FE04FB-6BC6-F95B-80A8-1AEECB6F9E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FC8701-AA92-7795-1AB3-22DED2A70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E2985-3E62-4BAF-AA80-FBEA96A545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50249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D97D5-CBD3-CAC7-E99A-F8198E8DD4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99118D-6947-2108-AEDD-92BC993C60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8B32AD-42D4-147B-86F8-BB8433A784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C20B70-F55C-BBE8-85B9-B999223E9E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E7653-74EC-4F33-A47F-879CCCC27D40}" type="datetimeFigureOut">
              <a:rPr lang="en-GB" smtClean="0"/>
              <a:t>31/10/2022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E609DC-B22A-E39C-AC26-741E487823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B8885A-AB3B-7EFD-3F00-3AA50AAD74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E2985-3E62-4BAF-AA80-FBEA96A545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05511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EA1FE-0225-9B51-BAA0-78215F719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2C2AB8-8621-88A2-AAB7-0E5968D555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CEA474-ABCC-84BB-E4CD-1BA97ADD36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FA3515-665C-5867-EDB3-92B29A4F9C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1BF6E2D-EA4E-0926-A859-7607E05365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1DE278-739C-3FFA-7057-FF97387339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E7653-74EC-4F33-A47F-879CCCC27D40}" type="datetimeFigureOut">
              <a:rPr lang="en-GB" smtClean="0"/>
              <a:t>31/10/2022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449C781-48B3-03B2-7B40-B88426CE5C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562642-4A65-780A-2118-F4A0ABDBA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E2985-3E62-4BAF-AA80-FBEA96A545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20853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CE6A8-3EE3-8D23-ECCF-9476CECDE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45FFC4-B033-14C8-E18B-6977477F9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E7653-74EC-4F33-A47F-879CCCC27D40}" type="datetimeFigureOut">
              <a:rPr lang="en-GB" smtClean="0"/>
              <a:t>31/10/2022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1CE8C9-EA36-47E3-BB54-8656202E7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258BC2-1A01-EDB8-0CFB-FB127F4C9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E2985-3E62-4BAF-AA80-FBEA96A545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296936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54B486-1A98-7733-FBC5-67C30EA302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E7653-74EC-4F33-A47F-879CCCC27D40}" type="datetimeFigureOut">
              <a:rPr lang="en-GB" smtClean="0"/>
              <a:t>31/10/2022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019DB7-55BE-F2E9-FCEC-C0377D2A2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89C2C8-3862-6978-9468-3ABB2340A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E2985-3E62-4BAF-AA80-FBEA96A545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29074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C657DA-DD50-612F-9DA7-B67709025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6A8A671-1792-DCEA-2518-E0241C2F86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AA548F-F3D0-EC80-1FE9-57549FF42A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4F92B-3FC3-5149-B4A0-84FF48D6FFCC}" type="datetimeFigureOut">
              <a:rPr lang="en-US" smtClean="0"/>
              <a:t>10/31/2022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29F1BFA-8F3E-D4CE-66AF-1E9720D0E6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5BECBEF-5CB3-1CB5-69BA-D71E684EAB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BDBDA-DD93-E749-9F1F-E25E01DC2D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24537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33FE4-B2C4-C073-27A7-53FABCFBA6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F469DE-DA14-44EB-A561-82CA3A00F4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F9B171-4A64-6F18-7FDE-4FA21DC695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7E1E62-77D3-14AD-4EA3-8AB49C86F1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E7653-74EC-4F33-A47F-879CCCC27D40}" type="datetimeFigureOut">
              <a:rPr lang="en-GB" smtClean="0"/>
              <a:t>31/10/2022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EBEC96-269B-7F19-7A32-4B023F656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D94061-789D-2511-DAEC-21FDA5465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E2985-3E62-4BAF-AA80-FBEA96A545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416773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A3152-7BFF-A9EA-6B6F-A8C2ED507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4563B95-E340-E427-5B2F-9B23745D9B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F690B1-E66D-0B2B-2DD8-2C47D7BF6F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08E43C-BA60-E262-25F4-FC436769C9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E7653-74EC-4F33-A47F-879CCCC27D40}" type="datetimeFigureOut">
              <a:rPr lang="en-GB" smtClean="0"/>
              <a:t>31/10/2022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3FEC3C-A47B-BD8D-A6F0-D29D5F05B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2C7229-9EDB-DBDB-805E-9542D6FB7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E2985-3E62-4BAF-AA80-FBEA96A545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926758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0282B-C24B-B351-C2BD-581B8BEB1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766CFD-8C6D-EEF2-B5CF-6F6FB432AE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6C219A-9956-A6CA-6716-6569EDD289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E7653-74EC-4F33-A47F-879CCCC27D40}" type="datetimeFigureOut">
              <a:rPr lang="en-GB" smtClean="0"/>
              <a:t>31/10/2022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E46167-3ED1-5353-4458-1DFF08D62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BE25AD-0E43-E694-6404-6C0B46E598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E2985-3E62-4BAF-AA80-FBEA96A545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625750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A85E429-7FF4-C448-35B1-BD14EE5945D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073B68-6747-EB3E-5D04-E13727DD0D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97BF8D-7F29-F71C-2AE2-962E7C01D7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E7653-74EC-4F33-A47F-879CCCC27D40}" type="datetimeFigureOut">
              <a:rPr lang="en-GB" smtClean="0"/>
              <a:t>31/10/2022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7774B8-F467-EEA2-E3B9-D51F3003E9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BDFEC-06B4-E4A0-C655-8C6B12245B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E2985-3E62-4BAF-AA80-FBEA96A545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61985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BEB5C6-ABF2-2AB9-A15A-BC92DFD00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1E02152-9326-1F90-9F12-A14E50A40D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CCFCE3B-37DD-2180-CE2D-3D2F56CFD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4F92B-3FC3-5149-B4A0-84FF48D6FFCC}" type="datetimeFigureOut">
              <a:rPr lang="en-US" smtClean="0"/>
              <a:t>10/31/2022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8740BF8-98A9-8246-6560-7C9017947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5F3D49F-64D0-C206-5F84-73AFD04F8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BDBDA-DD93-E749-9F1F-E25E01DC2D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0117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846F63F-19AE-6357-CAF1-EAC2AD015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01129E5-E8AF-B9D7-1B4E-021FC0B529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5AE9530-0A39-1A4C-A21D-1C24E77549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6B87A8D-ADB9-DE61-5533-77A73E78DC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4F92B-3FC3-5149-B4A0-84FF48D6FFCC}" type="datetimeFigureOut">
              <a:rPr lang="en-US" smtClean="0"/>
              <a:t>10/31/2022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E337625-41E4-A59C-F522-A446E10D0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E459CC8-8CAD-7B87-D2AB-2A0F157FE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BDBDA-DD93-E749-9F1F-E25E01DC2D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4279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1C6FF5C-822D-14D1-2846-45474DFAEC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4F666E5-78F7-F318-FD9A-78F7A0D12D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E22AD3A-49BB-6B97-BA09-99291B2FD9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3D21836-D0F3-7FA6-D1C4-524EAD929B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AA279551-5A41-3BB3-13A9-CDF5291DDF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3FCD533-3253-4914-82E0-92B2CF0834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4F92B-3FC3-5149-B4A0-84FF48D6FFCC}" type="datetimeFigureOut">
              <a:rPr lang="en-US" smtClean="0"/>
              <a:t>10/31/2022</a:t>
            </a:fld>
            <a:endParaRPr lang="en-US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183CD0A5-FDDE-6A8B-6D69-7A3A420CB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39A95284-7FE2-A71A-26E2-1B7BE0F3F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BDBDA-DD93-E749-9F1F-E25E01DC2D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2404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F171AE-F03C-75DF-CEAB-272929908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A6C68464-4B03-4874-D1D1-08F5DD183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4F92B-3FC3-5149-B4A0-84FF48D6FFCC}" type="datetimeFigureOut">
              <a:rPr lang="en-US" smtClean="0"/>
              <a:t>10/31/2022</a:t>
            </a:fld>
            <a:endParaRPr lang="en-US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C57410D-7E9D-71D0-1EF5-BE44A5F79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3A6665C-C778-EF25-0251-8ECF96933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BDBDA-DD93-E749-9F1F-E25E01DC2D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884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134746F-62DE-9BA6-9FCA-544755A40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4F92B-3FC3-5149-B4A0-84FF48D6FFCC}" type="datetimeFigureOut">
              <a:rPr lang="en-US" smtClean="0"/>
              <a:t>10/31/2022</a:t>
            </a:fld>
            <a:endParaRPr lang="en-US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FF8F13FD-71D9-E428-FA05-113C7F51B0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7FBDDB7-59AF-F02D-AD79-2865D7A48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BDBDA-DD93-E749-9F1F-E25E01DC2D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115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5F0E8D-9284-A399-D9C2-63FEE7A81F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838877E-AD59-6F08-2FE8-07CE19A930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26348C6-2288-8516-DB6F-875C900565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E01E0AB-13B8-CF43-F4CB-250283408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4F92B-3FC3-5149-B4A0-84FF48D6FFCC}" type="datetimeFigureOut">
              <a:rPr lang="en-US" smtClean="0"/>
              <a:t>10/31/2022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39C014E-C904-3766-A9E9-B116B0AE33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53E0208-5A9C-E8BE-33DC-936BD2A2A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BDBDA-DD93-E749-9F1F-E25E01DC2D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7467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07F6A6-BE6B-EB25-CBF3-8E6DC548BD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9BAC0CA0-1442-3206-ECE6-E34B58AAEFE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48356EB-FBA4-DD6A-3286-30E8EBC042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3198CDE-B00D-E26D-CD8E-B6FFD3E5E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4F92B-3FC3-5149-B4A0-84FF48D6FFCC}" type="datetimeFigureOut">
              <a:rPr lang="en-US" smtClean="0"/>
              <a:t>10/31/2022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2C4BF2C-38A8-1BB8-0738-4E78C78B1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1536E88-D5C8-3B9C-7669-E518C1C92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BDBDA-DD93-E749-9F1F-E25E01DC2D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744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389FDCF-47DC-54FC-B595-F2B74D487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D2B50FC-0F71-7560-F49A-E268AFCE4F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2862E15-B57A-68EC-B734-2831A408A3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24F92B-3FC3-5149-B4A0-84FF48D6FFCC}" type="datetimeFigureOut">
              <a:rPr lang="en-US" smtClean="0"/>
              <a:t>10/31/2022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76A21E5-6422-97D7-266A-BF706F3DC4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8D2CF67-1C88-0D61-3FEA-3A4ED0B841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EBDBDA-DD93-E749-9F1F-E25E01DC2D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1285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A56D5CD-3757-9351-3A2D-0FCB8297B6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979C3C-6642-4D50-4F73-BFE5BDE163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B7841-1644-F4F2-7914-88CF9BEC8F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DE7653-74EC-4F33-A47F-879CCCC27D40}" type="datetimeFigureOut">
              <a:rPr lang="en-GB" smtClean="0"/>
              <a:t>31/10/2022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C506F6-6635-212B-BBE2-C3F7AD70F1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2C2F2A-4C57-F3A0-6395-4915F47CF2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5E2985-3E62-4BAF-AA80-FBEA96A545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08428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7.png"/><Relationship Id="rId7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5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6332B236-3BF1-4EC1-BDD1-546180A5C2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000" y="336000"/>
            <a:ext cx="11236184" cy="967424"/>
          </a:xfrm>
        </p:spPr>
        <p:txBody>
          <a:bodyPr>
            <a:normAutofit fontScale="90000"/>
          </a:bodyPr>
          <a:lstStyle/>
          <a:p>
            <a:r>
              <a:rPr lang="en-US" dirty="0"/>
              <a:t>Virtual Vehicle Application</a:t>
            </a:r>
            <a:br>
              <a:rPr lang="en-US" dirty="0"/>
            </a:br>
            <a:r>
              <a:rPr lang="en-US" sz="2700" dirty="0"/>
              <a:t>Architecture with Telemetry Simulation</a:t>
            </a:r>
            <a:endParaRPr lang="en-US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5FD76C83-BAD0-9F8A-AD95-995725FDE74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de-DE" smtClean="0"/>
              <a:pPr/>
              <a:t>1</a:t>
            </a:fld>
            <a:endParaRPr lang="de-DE"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Rechteck: abgerundete Ecken 24">
            <a:extLst>
              <a:ext uri="{FF2B5EF4-FFF2-40B4-BE49-F238E27FC236}">
                <a16:creationId xmlns:a16="http://schemas.microsoft.com/office/drawing/2014/main" id="{A7CD70F1-7C14-2E3A-B13B-F5C850F2FB47}"/>
              </a:ext>
            </a:extLst>
          </p:cNvPr>
          <p:cNvSpPr/>
          <p:nvPr/>
        </p:nvSpPr>
        <p:spPr>
          <a:xfrm>
            <a:off x="4536893" y="1434991"/>
            <a:ext cx="3060000" cy="1080000"/>
          </a:xfrm>
          <a:prstGeom prst="roundRect">
            <a:avLst/>
          </a:prstGeom>
          <a:solidFill>
            <a:srgbClr val="169D8C"/>
          </a:solidFill>
          <a:ln w="9525" cap="flat" cmpd="sng" algn="ctr">
            <a:solidFill>
              <a:srgbClr val="3F136C"/>
            </a:solidFill>
            <a:prstDash val="solid"/>
          </a:ln>
          <a:effectLst/>
        </p:spPr>
        <p:txBody>
          <a:bodyPr lIns="121920" tIns="60960" rIns="121920" bIns="60960" rtlCol="0" anchor="ctr"/>
          <a:lstStyle/>
          <a:p>
            <a:pPr algn="ctr"/>
            <a:r>
              <a:rPr lang="en-US" kern="0" dirty="0">
                <a:solidFill>
                  <a:srgbClr val="000000"/>
                </a:solidFill>
                <a:latin typeface="Poppins" pitchFamily="2" charset="77"/>
                <a:cs typeface="Poppins" pitchFamily="2" charset="77"/>
              </a:rPr>
              <a:t>Feeder between Simulation and </a:t>
            </a:r>
            <a:r>
              <a:rPr lang="en-US" kern="0" dirty="0" err="1">
                <a:solidFill>
                  <a:srgbClr val="000000"/>
                </a:solidFill>
                <a:latin typeface="Poppins" pitchFamily="2" charset="77"/>
                <a:cs typeface="Poppins" pitchFamily="2" charset="77"/>
              </a:rPr>
              <a:t>Kuksa.Val</a:t>
            </a:r>
            <a:endParaRPr lang="bg-BG" dirty="0">
              <a:cs typeface="Poppins" pitchFamily="2" charset="77"/>
            </a:endParaRPr>
          </a:p>
        </p:txBody>
      </p:sp>
      <p:grpSp>
        <p:nvGrpSpPr>
          <p:cNvPr id="25" name="Group 8">
            <a:extLst>
              <a:ext uri="{FF2B5EF4-FFF2-40B4-BE49-F238E27FC236}">
                <a16:creationId xmlns:a16="http://schemas.microsoft.com/office/drawing/2014/main" id="{23ECC4DD-6469-A6BC-1EB5-0A444B117EED}"/>
              </a:ext>
            </a:extLst>
          </p:cNvPr>
          <p:cNvGrpSpPr/>
          <p:nvPr/>
        </p:nvGrpSpPr>
        <p:grpSpPr>
          <a:xfrm>
            <a:off x="252061" y="3468975"/>
            <a:ext cx="2520000" cy="1080000"/>
            <a:chOff x="5810091" y="1270117"/>
            <a:chExt cx="2539042" cy="715025"/>
          </a:xfrm>
          <a:solidFill>
            <a:srgbClr val="169D8C"/>
          </a:solidFill>
        </p:grpSpPr>
        <p:sp>
          <p:nvSpPr>
            <p:cNvPr id="26" name="Rechteck: abgerundete Ecken 23">
              <a:extLst>
                <a:ext uri="{FF2B5EF4-FFF2-40B4-BE49-F238E27FC236}">
                  <a16:creationId xmlns:a16="http://schemas.microsoft.com/office/drawing/2014/main" id="{CAF36AE4-A216-392C-EA71-5AB0C55D247E}"/>
                </a:ext>
              </a:extLst>
            </p:cNvPr>
            <p:cNvSpPr/>
            <p:nvPr/>
          </p:nvSpPr>
          <p:spPr>
            <a:xfrm>
              <a:off x="5810091" y="1270117"/>
              <a:ext cx="2539042" cy="715025"/>
            </a:xfrm>
            <a:prstGeom prst="roundRect">
              <a:avLst/>
            </a:prstGeom>
            <a:grpFill/>
            <a:ln w="9525" cap="flat" cmpd="sng" algn="ctr">
              <a:solidFill>
                <a:srgbClr val="3F136C"/>
              </a:solidFill>
              <a:prstDash val="solid"/>
            </a:ln>
            <a:effectLst/>
          </p:spPr>
          <p:txBody>
            <a:bodyPr lIns="121920" tIns="60960" rIns="121920" bIns="60960" rtlCol="0" anchor="ctr"/>
            <a:lstStyle/>
            <a:p>
              <a:pPr marL="547780" lvl="1" algn="ctr" defTabSz="1219170"/>
              <a:r>
                <a:rPr lang="en-US" kern="0" dirty="0" err="1">
                  <a:solidFill>
                    <a:srgbClr val="000000"/>
                  </a:solidFill>
                  <a:latin typeface="Poppins" pitchFamily="2" charset="77"/>
                  <a:cs typeface="Poppins" pitchFamily="2" charset="77"/>
                </a:rPr>
                <a:t>Kuksa.val</a:t>
              </a:r>
              <a:r>
                <a:rPr lang="en-US" kern="0" dirty="0">
                  <a:solidFill>
                    <a:srgbClr val="000000"/>
                  </a:solidFill>
                  <a:latin typeface="Poppins" pitchFamily="2" charset="77"/>
                  <a:cs typeface="Poppins" pitchFamily="2" charset="77"/>
                </a:rPr>
                <a:t> Data Broker</a:t>
              </a:r>
              <a:endParaRPr lang="en-US" sz="2400" dirty="0">
                <a:latin typeface="Poppins" pitchFamily="2" charset="77"/>
                <a:cs typeface="Poppins" pitchFamily="2" charset="77"/>
              </a:endParaRPr>
            </a:p>
          </p:txBody>
        </p:sp>
        <p:pic>
          <p:nvPicPr>
            <p:cNvPr id="27" name="Picture 2" descr="Eclipse Kuksa™ | projects.eclipse.org">
              <a:extLst>
                <a:ext uri="{FF2B5EF4-FFF2-40B4-BE49-F238E27FC236}">
                  <a16:creationId xmlns:a16="http://schemas.microsoft.com/office/drawing/2014/main" id="{4A5ECD3D-4F62-5F9D-84E8-D37F017907F4}"/>
                </a:ext>
              </a:extLst>
            </p:cNvPr>
            <p:cNvPicPr>
              <a:picLocks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56198" y="1413256"/>
              <a:ext cx="580352" cy="381347"/>
            </a:xfrm>
            <a:prstGeom prst="rect">
              <a:avLst/>
            </a:prstGeom>
            <a:grpFill/>
          </p:spPr>
        </p:pic>
      </p:grpSp>
      <p:sp>
        <p:nvSpPr>
          <p:cNvPr id="28" name="Rechteck: abgerundete Ecken 22">
            <a:extLst>
              <a:ext uri="{FF2B5EF4-FFF2-40B4-BE49-F238E27FC236}">
                <a16:creationId xmlns:a16="http://schemas.microsoft.com/office/drawing/2014/main" id="{9837D720-AAAC-710A-2F0B-DE9286B8D192}"/>
              </a:ext>
            </a:extLst>
          </p:cNvPr>
          <p:cNvSpPr/>
          <p:nvPr/>
        </p:nvSpPr>
        <p:spPr>
          <a:xfrm>
            <a:off x="5120399" y="3466800"/>
            <a:ext cx="2520000" cy="1080000"/>
          </a:xfrm>
          <a:prstGeom prst="roundRect">
            <a:avLst/>
          </a:prstGeom>
          <a:solidFill>
            <a:srgbClr val="81F4FF"/>
          </a:solidFill>
          <a:ln w="9525" cap="flat" cmpd="sng" algn="ctr">
            <a:solidFill>
              <a:srgbClr val="3F136C"/>
            </a:solidFill>
            <a:prstDash val="solid"/>
          </a:ln>
          <a:effectLst/>
        </p:spPr>
        <p:txBody>
          <a:bodyPr lIns="121920" tIns="60960" rIns="121920" bIns="60960" rtlCol="0" anchor="ctr"/>
          <a:lstStyle/>
          <a:p>
            <a:pPr algn="ctr"/>
            <a:r>
              <a:rPr lang="en-US" kern="0" dirty="0">
                <a:solidFill>
                  <a:srgbClr val="000000"/>
                </a:solidFill>
                <a:latin typeface="Poppins" pitchFamily="2" charset="77"/>
                <a:cs typeface="Poppins" pitchFamily="2" charset="77"/>
              </a:rPr>
              <a:t>In-Vehicle App</a:t>
            </a:r>
          </a:p>
        </p:txBody>
      </p:sp>
      <p:sp>
        <p:nvSpPr>
          <p:cNvPr id="31" name="Rechteck: abgerundete Ecken 24">
            <a:extLst>
              <a:ext uri="{FF2B5EF4-FFF2-40B4-BE49-F238E27FC236}">
                <a16:creationId xmlns:a16="http://schemas.microsoft.com/office/drawing/2014/main" id="{CA330BE4-F4E7-F1C8-8D5B-C16C314CBDF7}"/>
              </a:ext>
            </a:extLst>
          </p:cNvPr>
          <p:cNvSpPr/>
          <p:nvPr/>
        </p:nvSpPr>
        <p:spPr>
          <a:xfrm>
            <a:off x="9121671" y="3429001"/>
            <a:ext cx="2851237" cy="1117798"/>
          </a:xfrm>
          <a:prstGeom prst="round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rgbClr val="3F136C"/>
            </a:solidFill>
            <a:prstDash val="solid"/>
          </a:ln>
          <a:effectLst/>
        </p:spPr>
        <p:txBody>
          <a:bodyPr lIns="121920" tIns="60960" rIns="121920" bIns="60960" rtlCol="0" anchor="t"/>
          <a:lstStyle/>
          <a:p>
            <a:r>
              <a:rPr lang="en-US" sz="2000" dirty="0">
                <a:latin typeface="Poppins" pitchFamily="2" charset="77"/>
                <a:cs typeface="Poppins" pitchFamily="2" charset="77"/>
              </a:rPr>
              <a:t>(optional) </a:t>
            </a:r>
          </a:p>
          <a:p>
            <a:r>
              <a:rPr lang="en-US" sz="2000" dirty="0">
                <a:latin typeface="Poppins" pitchFamily="2" charset="77"/>
                <a:cs typeface="Poppins" pitchFamily="2" charset="77"/>
              </a:rPr>
              <a:t>Racer Control</a:t>
            </a:r>
            <a:endParaRPr lang="bg-BG" sz="2000" dirty="0">
              <a:cs typeface="Poppins" pitchFamily="2" charset="77"/>
            </a:endParaRPr>
          </a:p>
        </p:txBody>
      </p:sp>
      <p:cxnSp>
        <p:nvCxnSpPr>
          <p:cNvPr id="38" name="Gerade Verbindung mit Pfeil 37">
            <a:extLst>
              <a:ext uri="{FF2B5EF4-FFF2-40B4-BE49-F238E27FC236}">
                <a16:creationId xmlns:a16="http://schemas.microsoft.com/office/drawing/2014/main" id="{75C68230-2FA3-08F3-01FA-2F743C63CB81}"/>
              </a:ext>
            </a:extLst>
          </p:cNvPr>
          <p:cNvCxnSpPr>
            <a:cxnSpLocks/>
            <a:stCxn id="24" idx="2"/>
            <a:endCxn id="26" idx="0"/>
          </p:cNvCxnSpPr>
          <p:nvPr/>
        </p:nvCxnSpPr>
        <p:spPr>
          <a:xfrm flipH="1">
            <a:off x="1512061" y="2514991"/>
            <a:ext cx="4554832" cy="953984"/>
          </a:xfrm>
          <a:prstGeom prst="straightConnector1">
            <a:avLst/>
          </a:prstGeom>
          <a:ln w="254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winkelte Verbindung 39">
            <a:extLst>
              <a:ext uri="{FF2B5EF4-FFF2-40B4-BE49-F238E27FC236}">
                <a16:creationId xmlns:a16="http://schemas.microsoft.com/office/drawing/2014/main" id="{54F3612A-C3DE-1AE1-E163-E0B2265693B2}"/>
              </a:ext>
            </a:extLst>
          </p:cNvPr>
          <p:cNvCxnSpPr>
            <a:cxnSpLocks/>
            <a:stCxn id="26" idx="3"/>
            <a:endCxn id="28" idx="1"/>
          </p:cNvCxnSpPr>
          <p:nvPr/>
        </p:nvCxnSpPr>
        <p:spPr>
          <a:xfrm flipV="1">
            <a:off x="2772061" y="4006800"/>
            <a:ext cx="2348338" cy="2175"/>
          </a:xfrm>
          <a:prstGeom prst="straightConnector1">
            <a:avLst/>
          </a:prstGeom>
          <a:ln w="254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Gewinkelte Verbindung 47">
            <a:extLst>
              <a:ext uri="{FF2B5EF4-FFF2-40B4-BE49-F238E27FC236}">
                <a16:creationId xmlns:a16="http://schemas.microsoft.com/office/drawing/2014/main" id="{A7E6A76B-5CB3-B79C-CF0D-264F80B46131}"/>
              </a:ext>
            </a:extLst>
          </p:cNvPr>
          <p:cNvCxnSpPr>
            <a:cxnSpLocks/>
            <a:stCxn id="31" idx="1"/>
            <a:endCxn id="28" idx="3"/>
          </p:cNvCxnSpPr>
          <p:nvPr/>
        </p:nvCxnSpPr>
        <p:spPr>
          <a:xfrm flipH="1">
            <a:off x="7640399" y="3987900"/>
            <a:ext cx="1481272" cy="18900"/>
          </a:xfrm>
          <a:prstGeom prst="straightConnector1">
            <a:avLst/>
          </a:prstGeom>
          <a:ln w="254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feld 59">
            <a:extLst>
              <a:ext uri="{FF2B5EF4-FFF2-40B4-BE49-F238E27FC236}">
                <a16:creationId xmlns:a16="http://schemas.microsoft.com/office/drawing/2014/main" id="{F185CC4D-32F5-3865-1439-91B9E6267F1D}"/>
              </a:ext>
            </a:extLst>
          </p:cNvPr>
          <p:cNvSpPr txBox="1"/>
          <p:nvPr/>
        </p:nvSpPr>
        <p:spPr>
          <a:xfrm>
            <a:off x="3146285" y="4015386"/>
            <a:ext cx="1848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VSS over </a:t>
            </a:r>
            <a:r>
              <a:rPr lang="en-US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gRPC</a:t>
            </a:r>
            <a:endParaRPr lang="en-US" dirty="0">
              <a:solidFill>
                <a:schemeClr val="bg1"/>
              </a:solidFill>
              <a:latin typeface="Poppins" pitchFamily="2" charset="77"/>
              <a:cs typeface="Poppins" pitchFamily="2" charset="77"/>
            </a:endParaRPr>
          </a:p>
        </p:txBody>
      </p:sp>
      <p:sp>
        <p:nvSpPr>
          <p:cNvPr id="61" name="Textfeld 60">
            <a:extLst>
              <a:ext uri="{FF2B5EF4-FFF2-40B4-BE49-F238E27FC236}">
                <a16:creationId xmlns:a16="http://schemas.microsoft.com/office/drawing/2014/main" id="{1E45DDBB-A6D3-9557-664E-AEDD1E1CBBDF}"/>
              </a:ext>
            </a:extLst>
          </p:cNvPr>
          <p:cNvSpPr txBox="1"/>
          <p:nvPr/>
        </p:nvSpPr>
        <p:spPr>
          <a:xfrm rot="20899470">
            <a:off x="2513032" y="2716707"/>
            <a:ext cx="1848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VSS over </a:t>
            </a:r>
            <a:r>
              <a:rPr lang="en-US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gRPC</a:t>
            </a:r>
            <a:endParaRPr lang="en-US" dirty="0">
              <a:solidFill>
                <a:schemeClr val="bg1"/>
              </a:solidFill>
              <a:latin typeface="Poppins" pitchFamily="2" charset="77"/>
              <a:cs typeface="Poppins" pitchFamily="2" charset="77"/>
            </a:endParaRPr>
          </a:p>
        </p:txBody>
      </p:sp>
      <p:cxnSp>
        <p:nvCxnSpPr>
          <p:cNvPr id="72" name="Gekrümmte Verbindung 71">
            <a:extLst>
              <a:ext uri="{FF2B5EF4-FFF2-40B4-BE49-F238E27FC236}">
                <a16:creationId xmlns:a16="http://schemas.microsoft.com/office/drawing/2014/main" id="{CFF7952B-7C62-E388-F069-DB71A0FE1F7A}"/>
              </a:ext>
            </a:extLst>
          </p:cNvPr>
          <p:cNvCxnSpPr>
            <a:cxnSpLocks/>
            <a:stCxn id="15" idx="0"/>
            <a:endCxn id="28" idx="2"/>
          </p:cNvCxnSpPr>
          <p:nvPr/>
        </p:nvCxnSpPr>
        <p:spPr>
          <a:xfrm rot="5400000" flipH="1" flipV="1">
            <a:off x="4577907" y="3417360"/>
            <a:ext cx="673051" cy="2931933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Gewinkelte Verbindung 93">
            <a:extLst>
              <a:ext uri="{FF2B5EF4-FFF2-40B4-BE49-F238E27FC236}">
                <a16:creationId xmlns:a16="http://schemas.microsoft.com/office/drawing/2014/main" id="{C87D6F87-48C0-D9FE-BEB7-E12A7477074F}"/>
              </a:ext>
            </a:extLst>
          </p:cNvPr>
          <p:cNvCxnSpPr>
            <a:cxnSpLocks/>
            <a:stCxn id="24" idx="1"/>
            <a:endCxn id="58" idx="3"/>
          </p:cNvCxnSpPr>
          <p:nvPr/>
        </p:nvCxnSpPr>
        <p:spPr>
          <a:xfrm flipH="1">
            <a:off x="2679014" y="1974991"/>
            <a:ext cx="1857879" cy="0"/>
          </a:xfrm>
          <a:prstGeom prst="straightConnector1">
            <a:avLst/>
          </a:prstGeom>
          <a:ln w="254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Rechteck: abgerundete Ecken 24">
            <a:extLst>
              <a:ext uri="{FF2B5EF4-FFF2-40B4-BE49-F238E27FC236}">
                <a16:creationId xmlns:a16="http://schemas.microsoft.com/office/drawing/2014/main" id="{0949DF07-461E-C947-AF3E-41F672393115}"/>
              </a:ext>
            </a:extLst>
          </p:cNvPr>
          <p:cNvSpPr/>
          <p:nvPr/>
        </p:nvSpPr>
        <p:spPr>
          <a:xfrm>
            <a:off x="164202" y="1434991"/>
            <a:ext cx="2514812" cy="1080000"/>
          </a:xfrm>
          <a:prstGeom prst="roundRect">
            <a:avLst/>
          </a:prstGeom>
          <a:solidFill>
            <a:schemeClr val="bg1"/>
          </a:solidFill>
          <a:ln w="9525" cap="flat" cmpd="sng" algn="ctr">
            <a:solidFill>
              <a:srgbClr val="3F136C"/>
            </a:solidFill>
            <a:prstDash val="solid"/>
          </a:ln>
          <a:effectLst/>
        </p:spPr>
        <p:txBody>
          <a:bodyPr lIns="121920" tIns="60960" rIns="121920" bIns="60960" rtlCol="0" anchor="ctr"/>
          <a:lstStyle/>
          <a:p>
            <a:pPr algn="ctr"/>
            <a:r>
              <a:rPr lang="en-US" dirty="0">
                <a:latin typeface="Poppins" pitchFamily="2" charset="77"/>
                <a:cs typeface="Poppins" pitchFamily="2" charset="77"/>
              </a:rPr>
              <a:t>Simulation</a:t>
            </a:r>
          </a:p>
          <a:p>
            <a:pPr algn="ctr"/>
            <a:r>
              <a:rPr lang="en-US" dirty="0">
                <a:latin typeface="Poppins" pitchFamily="2" charset="77"/>
                <a:cs typeface="Poppins" pitchFamily="2" charset="77"/>
              </a:rPr>
              <a:t>Carla or </a:t>
            </a:r>
            <a:r>
              <a:rPr lang="en-US" dirty="0" err="1">
                <a:latin typeface="Poppins" pitchFamily="2" charset="77"/>
                <a:cs typeface="Poppins" pitchFamily="2" charset="77"/>
              </a:rPr>
              <a:t>AirSim</a:t>
            </a:r>
            <a:endParaRPr lang="bg-BG" dirty="0">
              <a:cs typeface="Poppins" pitchFamily="2" charset="77"/>
            </a:endParaRPr>
          </a:p>
        </p:txBody>
      </p:sp>
      <p:sp>
        <p:nvSpPr>
          <p:cNvPr id="106" name="Textfeld 105">
            <a:extLst>
              <a:ext uri="{FF2B5EF4-FFF2-40B4-BE49-F238E27FC236}">
                <a16:creationId xmlns:a16="http://schemas.microsoft.com/office/drawing/2014/main" id="{0C78DF1F-62C2-B99D-F7FF-80E01FC9597A}"/>
              </a:ext>
            </a:extLst>
          </p:cNvPr>
          <p:cNvSpPr txBox="1"/>
          <p:nvPr/>
        </p:nvSpPr>
        <p:spPr>
          <a:xfrm>
            <a:off x="2757357" y="1586464"/>
            <a:ext cx="16962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Simulator API</a:t>
            </a:r>
          </a:p>
        </p:txBody>
      </p:sp>
      <p:sp>
        <p:nvSpPr>
          <p:cNvPr id="6" name="Rechteck: abgerundete Ecken 22">
            <a:extLst>
              <a:ext uri="{FF2B5EF4-FFF2-40B4-BE49-F238E27FC236}">
                <a16:creationId xmlns:a16="http://schemas.microsoft.com/office/drawing/2014/main" id="{431330E9-B10B-04CC-6522-060938DA3A85}"/>
              </a:ext>
            </a:extLst>
          </p:cNvPr>
          <p:cNvSpPr/>
          <p:nvPr/>
        </p:nvSpPr>
        <p:spPr>
          <a:xfrm>
            <a:off x="4759967" y="5289003"/>
            <a:ext cx="2514600" cy="1097280"/>
          </a:xfrm>
          <a:prstGeom prst="roundRect">
            <a:avLst/>
          </a:prstGeom>
          <a:solidFill>
            <a:srgbClr val="81F4FF"/>
          </a:solidFill>
          <a:ln w="9525" cap="flat" cmpd="sng" algn="ctr">
            <a:solidFill>
              <a:srgbClr val="3F136C"/>
            </a:solidFill>
            <a:prstDash val="solid"/>
          </a:ln>
          <a:effectLst/>
        </p:spPr>
        <p:txBody>
          <a:bodyPr lIns="121920" tIns="60960" rIns="121920" bIns="60960" rtlCol="0" anchor="t"/>
          <a:lstStyle/>
          <a:p>
            <a:pPr algn="ctr"/>
            <a:r>
              <a:rPr lang="en-US" sz="1600" kern="0" dirty="0" err="1">
                <a:solidFill>
                  <a:srgbClr val="000000"/>
                </a:solidFill>
                <a:latin typeface="Poppins" pitchFamily="2" charset="77"/>
                <a:cs typeface="Poppins" pitchFamily="2" charset="77"/>
              </a:rPr>
              <a:t>Chariott</a:t>
            </a:r>
            <a:r>
              <a:rPr lang="en-US" sz="1600" kern="0" dirty="0">
                <a:solidFill>
                  <a:srgbClr val="000000"/>
                </a:solidFill>
                <a:latin typeface="Poppins" pitchFamily="2" charset="77"/>
                <a:cs typeface="Poppins" pitchFamily="2" charset="77"/>
              </a:rPr>
              <a:t> App Programming Model</a:t>
            </a:r>
          </a:p>
        </p:txBody>
      </p:sp>
      <p:cxnSp>
        <p:nvCxnSpPr>
          <p:cNvPr id="4" name="Gekrümmte Verbindung 71">
            <a:extLst>
              <a:ext uri="{FF2B5EF4-FFF2-40B4-BE49-F238E27FC236}">
                <a16:creationId xmlns:a16="http://schemas.microsoft.com/office/drawing/2014/main" id="{24A6EE10-1F6B-1754-4746-0FD72A33FD0F}"/>
              </a:ext>
            </a:extLst>
          </p:cNvPr>
          <p:cNvCxnSpPr>
            <a:cxnSpLocks/>
            <a:stCxn id="6" idx="0"/>
            <a:endCxn id="28" idx="2"/>
          </p:cNvCxnSpPr>
          <p:nvPr/>
        </p:nvCxnSpPr>
        <p:spPr>
          <a:xfrm rot="5400000" flipH="1" flipV="1">
            <a:off x="5827732" y="4736336"/>
            <a:ext cx="742203" cy="363132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hteck: abgerundete Ecken 22">
            <a:extLst>
              <a:ext uri="{FF2B5EF4-FFF2-40B4-BE49-F238E27FC236}">
                <a16:creationId xmlns:a16="http://schemas.microsoft.com/office/drawing/2014/main" id="{2E95F768-73C8-B277-105B-2A6A80F9E51C}"/>
              </a:ext>
            </a:extLst>
          </p:cNvPr>
          <p:cNvSpPr/>
          <p:nvPr/>
        </p:nvSpPr>
        <p:spPr>
          <a:xfrm>
            <a:off x="7788651" y="5289003"/>
            <a:ext cx="2514600" cy="1097280"/>
          </a:xfrm>
          <a:prstGeom prst="roundRect">
            <a:avLst/>
          </a:prstGeom>
          <a:solidFill>
            <a:srgbClr val="81F4FF"/>
          </a:solidFill>
          <a:ln w="9525" cap="flat" cmpd="sng" algn="ctr">
            <a:solidFill>
              <a:srgbClr val="3F136C"/>
            </a:solidFill>
            <a:prstDash val="solid"/>
          </a:ln>
          <a:effectLst/>
        </p:spPr>
        <p:txBody>
          <a:bodyPr lIns="121920" tIns="60960" rIns="121920" bIns="60960" rtlCol="0" anchor="t"/>
          <a:lstStyle/>
          <a:p>
            <a:pPr algn="ctr"/>
            <a:r>
              <a:rPr lang="en-US" sz="1600" kern="0" dirty="0" err="1">
                <a:solidFill>
                  <a:srgbClr val="000000"/>
                </a:solidFill>
                <a:latin typeface="Poppins" pitchFamily="2" charset="77"/>
                <a:cs typeface="Poppins" pitchFamily="2" charset="77"/>
              </a:rPr>
              <a:t>Velocitas</a:t>
            </a:r>
            <a:r>
              <a:rPr lang="en-US" sz="1600" kern="0" dirty="0">
                <a:solidFill>
                  <a:srgbClr val="000000"/>
                </a:solidFill>
                <a:latin typeface="Poppins" pitchFamily="2" charset="77"/>
                <a:cs typeface="Poppins" pitchFamily="2" charset="77"/>
              </a:rPr>
              <a:t> Dev Container</a:t>
            </a:r>
          </a:p>
        </p:txBody>
      </p:sp>
      <p:sp>
        <p:nvSpPr>
          <p:cNvPr id="14" name="Rechteck: abgerundete Ecken 22">
            <a:extLst>
              <a:ext uri="{FF2B5EF4-FFF2-40B4-BE49-F238E27FC236}">
                <a16:creationId xmlns:a16="http://schemas.microsoft.com/office/drawing/2014/main" id="{8384F9A1-38EC-7FF8-16C7-5FA58628B841}"/>
              </a:ext>
            </a:extLst>
          </p:cNvPr>
          <p:cNvSpPr/>
          <p:nvPr/>
        </p:nvSpPr>
        <p:spPr>
          <a:xfrm>
            <a:off x="1731283" y="5289003"/>
            <a:ext cx="2514600" cy="1097280"/>
          </a:xfrm>
          <a:prstGeom prst="roundRect">
            <a:avLst/>
          </a:prstGeom>
          <a:solidFill>
            <a:srgbClr val="81F4FF"/>
          </a:solidFill>
          <a:ln w="9525" cap="flat" cmpd="sng" algn="ctr">
            <a:solidFill>
              <a:srgbClr val="3F136C"/>
            </a:solidFill>
            <a:prstDash val="solid"/>
          </a:ln>
          <a:effectLst/>
        </p:spPr>
        <p:txBody>
          <a:bodyPr lIns="121920" tIns="60960" rIns="121920" bIns="60960" rtlCol="0" anchor="t"/>
          <a:lstStyle/>
          <a:p>
            <a:pPr algn="ctr"/>
            <a:r>
              <a:rPr lang="en-US" sz="1600" kern="0" dirty="0" err="1">
                <a:solidFill>
                  <a:srgbClr val="000000"/>
                </a:solidFill>
                <a:latin typeface="Poppins" pitchFamily="2" charset="77"/>
                <a:cs typeface="Poppins" pitchFamily="2" charset="77"/>
              </a:rPr>
              <a:t>Velocitas</a:t>
            </a:r>
            <a:r>
              <a:rPr lang="en-US" sz="1600" kern="0" dirty="0">
                <a:solidFill>
                  <a:srgbClr val="000000"/>
                </a:solidFill>
                <a:latin typeface="Poppins" pitchFamily="2" charset="77"/>
                <a:cs typeface="Poppins" pitchFamily="2" charset="77"/>
              </a:rPr>
              <a:t> Dev Toolchain</a:t>
            </a:r>
          </a:p>
        </p:txBody>
      </p:sp>
      <p:pic>
        <p:nvPicPr>
          <p:cNvPr id="55" name="Grafik 165">
            <a:extLst>
              <a:ext uri="{FF2B5EF4-FFF2-40B4-BE49-F238E27FC236}">
                <a16:creationId xmlns:a16="http://schemas.microsoft.com/office/drawing/2014/main" id="{8933C249-6083-4565-9B3A-18CC8D2FD3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693532" y="5219851"/>
            <a:ext cx="1570977" cy="1730841"/>
          </a:xfrm>
          <a:prstGeom prst="rect">
            <a:avLst/>
          </a:prstGeom>
        </p:spPr>
      </p:pic>
      <p:pic>
        <p:nvPicPr>
          <p:cNvPr id="15" name="Grafik 165">
            <a:extLst>
              <a:ext uri="{FF2B5EF4-FFF2-40B4-BE49-F238E27FC236}">
                <a16:creationId xmlns:a16="http://schemas.microsoft.com/office/drawing/2014/main" id="{58FCE242-4B69-BE35-6241-AFF580E459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62977" y="5219851"/>
            <a:ext cx="1570977" cy="1730841"/>
          </a:xfrm>
          <a:prstGeom prst="rect">
            <a:avLst/>
          </a:prstGeom>
        </p:spPr>
      </p:pic>
      <p:cxnSp>
        <p:nvCxnSpPr>
          <p:cNvPr id="18" name="Gekrümmte Verbindung 71">
            <a:extLst>
              <a:ext uri="{FF2B5EF4-FFF2-40B4-BE49-F238E27FC236}">
                <a16:creationId xmlns:a16="http://schemas.microsoft.com/office/drawing/2014/main" id="{92B02D0B-6EB1-CF70-310F-FD4780D7732B}"/>
              </a:ext>
            </a:extLst>
          </p:cNvPr>
          <p:cNvCxnSpPr>
            <a:cxnSpLocks/>
            <a:stCxn id="55" idx="0"/>
            <a:endCxn id="28" idx="2"/>
          </p:cNvCxnSpPr>
          <p:nvPr/>
        </p:nvCxnSpPr>
        <p:spPr>
          <a:xfrm rot="16200000" flipV="1">
            <a:off x="7593185" y="3334015"/>
            <a:ext cx="673051" cy="3098622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feld 87">
            <a:extLst>
              <a:ext uri="{FF2B5EF4-FFF2-40B4-BE49-F238E27FC236}">
                <a16:creationId xmlns:a16="http://schemas.microsoft.com/office/drawing/2014/main" id="{CB3B8F5A-B337-9337-DD5F-4789B29F0BB7}"/>
              </a:ext>
            </a:extLst>
          </p:cNvPr>
          <p:cNvSpPr txBox="1"/>
          <p:nvPr/>
        </p:nvSpPr>
        <p:spPr>
          <a:xfrm>
            <a:off x="5355716" y="4849930"/>
            <a:ext cx="24064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Build, Test &amp; Deploy</a:t>
            </a:r>
          </a:p>
        </p:txBody>
      </p:sp>
      <p:pic>
        <p:nvPicPr>
          <p:cNvPr id="45" name="Picture 44" descr="Logo, company name&#10;&#10;Description automatically generated">
            <a:extLst>
              <a:ext uri="{FF2B5EF4-FFF2-40B4-BE49-F238E27FC236}">
                <a16:creationId xmlns:a16="http://schemas.microsoft.com/office/drawing/2014/main" id="{F5F8929E-38AE-D491-2B4B-4D51D643A905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alphaModFix/>
          </a:blip>
          <a:stretch>
            <a:fillRect/>
          </a:stretch>
        </p:blipFill>
        <p:spPr>
          <a:xfrm>
            <a:off x="5473556" y="5150107"/>
            <a:ext cx="1929810" cy="1929810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51737B8C-957E-0D17-0F3B-42279A9F5ED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69103" y="3806128"/>
            <a:ext cx="834584" cy="67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8115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AFE49B1-6DBC-8903-CFA9-076E2DD3EA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438" y="4899275"/>
            <a:ext cx="3318061" cy="192127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716C733-DD24-60F8-6C6A-6B1D74EE7AF8}"/>
              </a:ext>
            </a:extLst>
          </p:cNvPr>
          <p:cNvSpPr txBox="1"/>
          <p:nvPr/>
        </p:nvSpPr>
        <p:spPr>
          <a:xfrm>
            <a:off x="805451" y="4543392"/>
            <a:ext cx="19316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Simulate Vehicle Data…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77AFC32-1636-2B94-FB4F-1CC8957A2E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2987" y="4909716"/>
            <a:ext cx="3410698" cy="192127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A5A1942-0B0F-0F81-455D-3666159D45E7}"/>
              </a:ext>
            </a:extLst>
          </p:cNvPr>
          <p:cNvSpPr txBox="1"/>
          <p:nvPr/>
        </p:nvSpPr>
        <p:spPr>
          <a:xfrm>
            <a:off x="4476642" y="4543392"/>
            <a:ext cx="26661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1400"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…in multiple weather conditions…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FAE78A-E140-49C0-5342-A98B78D0D374}"/>
              </a:ext>
            </a:extLst>
          </p:cNvPr>
          <p:cNvSpPr txBox="1"/>
          <p:nvPr/>
        </p:nvSpPr>
        <p:spPr>
          <a:xfrm>
            <a:off x="3535448" y="4049468"/>
            <a:ext cx="40356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… and use the simulated data and images or API to… 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0D292EC-E70E-E247-B055-788A34C989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2173" y="4899275"/>
            <a:ext cx="2833006" cy="192127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58B26CA-8734-2EAB-16E6-63BC07F47157}"/>
              </a:ext>
            </a:extLst>
          </p:cNvPr>
          <p:cNvSpPr txBox="1"/>
          <p:nvPr/>
        </p:nvSpPr>
        <p:spPr>
          <a:xfrm>
            <a:off x="8088270" y="4543392"/>
            <a:ext cx="37844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… in multiple vehicle and pedestrians' scenarios…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E63BC336-1E46-0B6D-EBC0-B4FA5DF5B2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51520" y="2502192"/>
            <a:ext cx="8137156" cy="1486220"/>
          </a:xfrm>
          <a:prstGeom prst="rect">
            <a:avLst/>
          </a:prstGeom>
        </p:spPr>
      </p:pic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9D2FB83F-77AA-F0E5-18CF-54CBDABFE4E8}"/>
              </a:ext>
            </a:extLst>
          </p:cNvPr>
          <p:cNvSpPr/>
          <p:nvPr/>
        </p:nvSpPr>
        <p:spPr>
          <a:xfrm>
            <a:off x="299022" y="4384492"/>
            <a:ext cx="10508509" cy="109461"/>
          </a:xfrm>
          <a:prstGeom prst="triangl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7640B83-ADCB-A9C5-AC1A-23461BA05636}"/>
              </a:ext>
            </a:extLst>
          </p:cNvPr>
          <p:cNvSpPr txBox="1"/>
          <p:nvPr/>
        </p:nvSpPr>
        <p:spPr>
          <a:xfrm>
            <a:off x="2626865" y="2086429"/>
            <a:ext cx="55864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… to test and build the </a:t>
            </a:r>
            <a:r>
              <a:rPr kumimoji="0" lang="en-US" sz="1400" b="1" i="0" u="sng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next gen Software Defined Vehicle Applications 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… 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94EFC2F-0D9E-DC9F-11D0-8A9C2B264C63}"/>
              </a:ext>
            </a:extLst>
          </p:cNvPr>
          <p:cNvSpPr/>
          <p:nvPr/>
        </p:nvSpPr>
        <p:spPr>
          <a:xfrm>
            <a:off x="340923" y="191768"/>
            <a:ext cx="4422161" cy="152375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Eclipse Software Defined Vehicle Projects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82E1C6A-722C-3E52-0999-92CB15F359B8}"/>
              </a:ext>
            </a:extLst>
          </p:cNvPr>
          <p:cNvSpPr/>
          <p:nvPr/>
        </p:nvSpPr>
        <p:spPr>
          <a:xfrm>
            <a:off x="534319" y="697581"/>
            <a:ext cx="1280160" cy="82546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Kuksa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30D72BF-619F-EE2D-F21F-6B30C22E59E2}"/>
              </a:ext>
            </a:extLst>
          </p:cNvPr>
          <p:cNvSpPr/>
          <p:nvPr/>
        </p:nvSpPr>
        <p:spPr>
          <a:xfrm>
            <a:off x="1893986" y="697581"/>
            <a:ext cx="1280160" cy="821744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Velocitas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7DC56EB-5B23-BC8D-1A6D-D7E549E6F565}"/>
              </a:ext>
            </a:extLst>
          </p:cNvPr>
          <p:cNvSpPr/>
          <p:nvPr/>
        </p:nvSpPr>
        <p:spPr>
          <a:xfrm>
            <a:off x="3253653" y="693862"/>
            <a:ext cx="1272987" cy="82546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Chariott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4C03FBC-2B4B-4EFB-6198-AF501F7AF838}"/>
              </a:ext>
            </a:extLst>
          </p:cNvPr>
          <p:cNvSpPr/>
          <p:nvPr/>
        </p:nvSpPr>
        <p:spPr>
          <a:xfrm>
            <a:off x="5477085" y="188350"/>
            <a:ext cx="1718219" cy="961655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In-Vehicle Application</a:t>
            </a: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753E1CBA-D04D-D84A-E4CA-D37500FAD7F7}"/>
              </a:ext>
            </a:extLst>
          </p:cNvPr>
          <p:cNvSpPr/>
          <p:nvPr/>
        </p:nvSpPr>
        <p:spPr>
          <a:xfrm rot="16200000" flipV="1">
            <a:off x="4368403" y="930452"/>
            <a:ext cx="1612911" cy="116153"/>
          </a:xfrm>
          <a:prstGeom prst="triangl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Isosceles Triangle 35">
            <a:extLst>
              <a:ext uri="{FF2B5EF4-FFF2-40B4-BE49-F238E27FC236}">
                <a16:creationId xmlns:a16="http://schemas.microsoft.com/office/drawing/2014/main" id="{3E63413C-BB05-30B5-07B7-2D1E544C081F}"/>
              </a:ext>
            </a:extLst>
          </p:cNvPr>
          <p:cNvSpPr/>
          <p:nvPr/>
        </p:nvSpPr>
        <p:spPr>
          <a:xfrm rot="16200000" flipV="1">
            <a:off x="6739568" y="928311"/>
            <a:ext cx="1612911" cy="116153"/>
          </a:xfrm>
          <a:prstGeom prst="triangl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" name="Isosceles Triangle 36">
            <a:extLst>
              <a:ext uri="{FF2B5EF4-FFF2-40B4-BE49-F238E27FC236}">
                <a16:creationId xmlns:a16="http://schemas.microsoft.com/office/drawing/2014/main" id="{7B09B7D6-1131-79C0-A134-E9E55AE6F99C}"/>
              </a:ext>
            </a:extLst>
          </p:cNvPr>
          <p:cNvSpPr/>
          <p:nvPr/>
        </p:nvSpPr>
        <p:spPr>
          <a:xfrm>
            <a:off x="299022" y="1915405"/>
            <a:ext cx="10508509" cy="109461"/>
          </a:xfrm>
          <a:prstGeom prst="triangl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3A264DC-9CD4-9F01-E29B-231D39E201E1}"/>
              </a:ext>
            </a:extLst>
          </p:cNvPr>
          <p:cNvSpPr txBox="1"/>
          <p:nvPr/>
        </p:nvSpPr>
        <p:spPr>
          <a:xfrm>
            <a:off x="7783005" y="171880"/>
            <a:ext cx="29564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Deploy it to a vehicle model</a:t>
            </a:r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CBC8DA81-E80A-A129-0B98-E9EFBCC7B0C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90259" y="628974"/>
            <a:ext cx="1231511" cy="995217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E15475E2-9740-DACF-E4C0-6EEB4CD4CE37}"/>
              </a:ext>
            </a:extLst>
          </p:cNvPr>
          <p:cNvSpPr/>
          <p:nvPr/>
        </p:nvSpPr>
        <p:spPr>
          <a:xfrm>
            <a:off x="9455700" y="674449"/>
            <a:ext cx="846705" cy="331884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In-Vehicle Application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81904241-FD09-64AF-24A9-C54D2DAED8EC}"/>
              </a:ext>
            </a:extLst>
          </p:cNvPr>
          <p:cNvSpPr/>
          <p:nvPr/>
        </p:nvSpPr>
        <p:spPr>
          <a:xfrm>
            <a:off x="5477084" y="1172460"/>
            <a:ext cx="1718219" cy="240163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 game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F562D5C7-1E2F-9699-EC25-C000B5A25540}"/>
              </a:ext>
            </a:extLst>
          </p:cNvPr>
          <p:cNvSpPr/>
          <p:nvPr/>
        </p:nvSpPr>
        <p:spPr>
          <a:xfrm>
            <a:off x="5477083" y="1436579"/>
            <a:ext cx="1718219" cy="240163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 Virtual to Physical App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4EA9CDA-2529-9097-47F0-B2FDDE4D64F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115963" y="243523"/>
            <a:ext cx="579170" cy="57307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4A0B545-5643-1C97-E742-28019CDB539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626219" y="762279"/>
            <a:ext cx="1572904" cy="1731414"/>
          </a:xfrm>
          <a:prstGeom prst="rect">
            <a:avLst/>
          </a:prstGeom>
        </p:spPr>
      </p:pic>
      <p:pic>
        <p:nvPicPr>
          <p:cNvPr id="10" name="Picture 9" descr="Logo, company name&#10;&#10;Description automatically generated">
            <a:extLst>
              <a:ext uri="{FF2B5EF4-FFF2-40B4-BE49-F238E27FC236}">
                <a16:creationId xmlns:a16="http://schemas.microsoft.com/office/drawing/2014/main" id="{75D10959-0B35-240F-A710-7BA2ABD760D3}"/>
              </a:ext>
            </a:extLst>
          </p:cNvPr>
          <p:cNvPicPr>
            <a:picLocks noChangeAspect="1"/>
          </p:cNvPicPr>
          <p:nvPr/>
        </p:nvPicPr>
        <p:blipFill>
          <a:blip r:embed="rId9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alphaModFix/>
          </a:blip>
          <a:stretch>
            <a:fillRect/>
          </a:stretch>
        </p:blipFill>
        <p:spPr>
          <a:xfrm>
            <a:off x="10429231" y="156619"/>
            <a:ext cx="1929810" cy="1929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1951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124</Words>
  <Application>Microsoft Office PowerPoint</Application>
  <PresentationFormat>Widescreen</PresentationFormat>
  <Paragraphs>30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</vt:i4>
      </vt:variant>
    </vt:vector>
  </HeadingPairs>
  <TitlesOfParts>
    <vt:vector size="9" baseType="lpstr">
      <vt:lpstr>Arial</vt:lpstr>
      <vt:lpstr>Calibri</vt:lpstr>
      <vt:lpstr>Calibri Light</vt:lpstr>
      <vt:lpstr>Lato</vt:lpstr>
      <vt:lpstr>Poppins</vt:lpstr>
      <vt:lpstr>Office</vt:lpstr>
      <vt:lpstr>Office Theme</vt:lpstr>
      <vt:lpstr>Virtual Vehicle Application Architecture with Telemetry Simulation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Architecture</dc:title>
  <dc:creator>Jeroschewski Sven Erik (IOB/PAD-COD2)</dc:creator>
  <cp:lastModifiedBy>Filipe Prezado</cp:lastModifiedBy>
  <cp:revision>7</cp:revision>
  <dcterms:created xsi:type="dcterms:W3CDTF">2022-10-30T17:35:32Z</dcterms:created>
  <dcterms:modified xsi:type="dcterms:W3CDTF">2022-10-31T10:34:03Z</dcterms:modified>
</cp:coreProperties>
</file>

<file path=docProps/thumbnail.jpeg>
</file>